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notesSlides/_rels/notesSlide1.xml.rels" ContentType="application/vnd.openxmlformats-package.relationships+xml"/>
  <Override PartName="/ppt/notesSlides/notesSlide1.xml" ContentType="application/vnd.openxmlformats-officedocument.presentationml.notesSlide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_rels/presentation.xml.rels" ContentType="application/vnd.openxmlformats-package.relationships+xml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13.png" ContentType="image/png"/>
  <Override PartName="/ppt/media/image12.png" ContentType="image/png"/>
  <Override PartName="/ppt/media/image11.png" ContentType="image/png"/>
  <Override PartName="/ppt/media/image4.png" ContentType="image/png"/>
  <Override PartName="/ppt/media/image3.png" ContentType="image/png"/>
  <Override PartName="/ppt/media/image2.png" ContentType="image/png"/>
  <Override PartName="/ppt/media/image1.png" ContentType="image/png"/>
  <Override PartName="/ppt/media/image5.png" ContentType="image/png"/>
  <Override PartName="/ppt/media/image6.png" ContentType="image/png"/>
  <Override PartName="/ppt/media/image7.png" ContentType="image/png"/>
  <Override PartName="/ppt/media/image8.png" ContentType="image/png"/>
  <Override PartName="/ppt/media/image10.png" ContentType="image/png"/>
  <Override PartName="/ppt/media/image9.png" ContentType="image/png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presentation.xml" ContentType="application/vnd.openxmlformats-officedocument.presentationml.presentation.main+xml"/>
  <Override PartName="/ppt/slideMasters/_rels/slideMaster4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theme/theme5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slideLayouts/_rels/slideLayout48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46.xml.rels" ContentType="application/vnd.openxmlformats-package.relationships+xml"/>
  <Override PartName="/ppt/slideLayouts/slideLayout22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6.xml" ContentType="application/vnd.openxmlformats-officedocument.presentationml.slideLayout+xml"/>
  <Override PartName="/docProps/custom.xml" ContentType="application/vnd.openxmlformats-officedocument.custom-properties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</p:sldIdLst>
  <p:sldSz cx="30275212" cy="42803762"/>
  <p:notesSz cx="7315200" cy="96012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5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notes format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1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&lt;header&gt;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52" name="PlaceHolder 3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53" name="PlaceHolder 4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54" name="PlaceHolder 5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0063CFFA-8E8A-4D2F-84C9-C59C7591F8CE}" type="slidenum"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PlaceHolder 1"/>
          <p:cNvSpPr>
            <a:spLocks noGrp="1"/>
          </p:cNvSpPr>
          <p:nvPr>
            <p:ph type="body"/>
          </p:nvPr>
        </p:nvSpPr>
        <p:spPr>
          <a:xfrm>
            <a:off x="731880" y="4560840"/>
            <a:ext cx="5848560" cy="431676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0" name="CustomShape 2"/>
          <p:cNvSpPr/>
          <p:nvPr/>
        </p:nvSpPr>
        <p:spPr>
          <a:xfrm>
            <a:off x="4143240" y="9120240"/>
            <a:ext cx="3167280" cy="476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4.png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Relationship Id="rId3" Type="http://schemas.openxmlformats.org/officeDocument/2006/relationships/image" Target="../media/image6.png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9.png"/><Relationship Id="rId3" Type="http://schemas.openxmlformats.org/officeDocument/2006/relationships/image" Target="../media/image10.png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1513440" y="1707840"/>
            <a:ext cx="27247320" cy="7147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1513440" y="10015920"/>
            <a:ext cx="27247320" cy="118414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1513440" y="22982760"/>
            <a:ext cx="27247320" cy="118414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1513440" y="1707840"/>
            <a:ext cx="27247320" cy="7147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1513440" y="10015920"/>
            <a:ext cx="13296600" cy="118414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15475320" y="10015920"/>
            <a:ext cx="13296600" cy="118414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15475320" y="22982760"/>
            <a:ext cx="13296600" cy="118414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1513440" y="22982760"/>
            <a:ext cx="13296600" cy="118414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1513440" y="1707840"/>
            <a:ext cx="27247320" cy="7147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1513440" y="10015920"/>
            <a:ext cx="27247320" cy="2482560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1513440" y="10015920"/>
            <a:ext cx="27247320" cy="2482560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4" name="" descr=""/>
          <p:cNvPicPr/>
          <p:nvPr/>
        </p:nvPicPr>
        <p:blipFill>
          <a:blip r:embed="rId2"/>
          <a:stretch/>
        </p:blipFill>
        <p:spPr>
          <a:xfrm>
            <a:off x="1513080" y="11558880"/>
            <a:ext cx="27247320" cy="21739680"/>
          </a:xfrm>
          <a:prstGeom prst="rect">
            <a:avLst/>
          </a:prstGeom>
          <a:ln>
            <a:noFill/>
          </a:ln>
        </p:spPr>
      </p:pic>
      <p:pic>
        <p:nvPicPr>
          <p:cNvPr id="35" name="" descr=""/>
          <p:cNvPicPr/>
          <p:nvPr/>
        </p:nvPicPr>
        <p:blipFill>
          <a:blip r:embed="rId3"/>
          <a:stretch/>
        </p:blipFill>
        <p:spPr>
          <a:xfrm>
            <a:off x="1513080" y="11558880"/>
            <a:ext cx="27247320" cy="217396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1513440" y="1707840"/>
            <a:ext cx="27247320" cy="7147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subTitle"/>
          </p:nvPr>
        </p:nvSpPr>
        <p:spPr>
          <a:xfrm>
            <a:off x="1513440" y="10015920"/>
            <a:ext cx="27247320" cy="24825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1513440" y="1707840"/>
            <a:ext cx="27247320" cy="7147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1513440" y="10015920"/>
            <a:ext cx="27247320" cy="2482560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1513440" y="1707840"/>
            <a:ext cx="27247320" cy="7147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body"/>
          </p:nvPr>
        </p:nvSpPr>
        <p:spPr>
          <a:xfrm>
            <a:off x="1513440" y="10015920"/>
            <a:ext cx="13296600" cy="2482560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" name="PlaceHolder 3"/>
          <p:cNvSpPr>
            <a:spLocks noGrp="1"/>
          </p:cNvSpPr>
          <p:nvPr>
            <p:ph type="body"/>
          </p:nvPr>
        </p:nvSpPr>
        <p:spPr>
          <a:xfrm>
            <a:off x="15475320" y="10015920"/>
            <a:ext cx="13296600" cy="2482560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1513440" y="1707840"/>
            <a:ext cx="27247320" cy="7147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subTitle"/>
          </p:nvPr>
        </p:nvSpPr>
        <p:spPr>
          <a:xfrm>
            <a:off x="1513440" y="1707840"/>
            <a:ext cx="27247320" cy="33134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1513440" y="1707840"/>
            <a:ext cx="27247320" cy="7147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1513440" y="10015920"/>
            <a:ext cx="13296600" cy="118414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 type="body"/>
          </p:nvPr>
        </p:nvSpPr>
        <p:spPr>
          <a:xfrm>
            <a:off x="1513440" y="22982760"/>
            <a:ext cx="13296600" cy="118414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" name="PlaceHolder 4"/>
          <p:cNvSpPr>
            <a:spLocks noGrp="1"/>
          </p:cNvSpPr>
          <p:nvPr>
            <p:ph type="body"/>
          </p:nvPr>
        </p:nvSpPr>
        <p:spPr>
          <a:xfrm>
            <a:off x="15475320" y="10015920"/>
            <a:ext cx="13296600" cy="2482560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1513440" y="1707840"/>
            <a:ext cx="27247320" cy="7147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1513440" y="10015920"/>
            <a:ext cx="27247320" cy="24825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1513440" y="1707840"/>
            <a:ext cx="27247320" cy="7147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body"/>
          </p:nvPr>
        </p:nvSpPr>
        <p:spPr>
          <a:xfrm>
            <a:off x="1513440" y="10015920"/>
            <a:ext cx="13296600" cy="2482560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 type="body"/>
          </p:nvPr>
        </p:nvSpPr>
        <p:spPr>
          <a:xfrm>
            <a:off x="15475320" y="10015920"/>
            <a:ext cx="13296600" cy="118414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5" name="PlaceHolder 4"/>
          <p:cNvSpPr>
            <a:spLocks noGrp="1"/>
          </p:cNvSpPr>
          <p:nvPr>
            <p:ph type="body"/>
          </p:nvPr>
        </p:nvSpPr>
        <p:spPr>
          <a:xfrm>
            <a:off x="15475320" y="22982760"/>
            <a:ext cx="13296600" cy="118414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1513440" y="1707840"/>
            <a:ext cx="27247320" cy="7147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1513440" y="10015920"/>
            <a:ext cx="13296600" cy="118414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 type="body"/>
          </p:nvPr>
        </p:nvSpPr>
        <p:spPr>
          <a:xfrm>
            <a:off x="15475320" y="10015920"/>
            <a:ext cx="13296600" cy="118414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9" name="PlaceHolder 4"/>
          <p:cNvSpPr>
            <a:spLocks noGrp="1"/>
          </p:cNvSpPr>
          <p:nvPr>
            <p:ph type="body"/>
          </p:nvPr>
        </p:nvSpPr>
        <p:spPr>
          <a:xfrm>
            <a:off x="1513440" y="22982760"/>
            <a:ext cx="27247320" cy="118414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1513440" y="1707840"/>
            <a:ext cx="27247320" cy="7147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1513440" y="10015920"/>
            <a:ext cx="27247320" cy="118414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 type="body"/>
          </p:nvPr>
        </p:nvSpPr>
        <p:spPr>
          <a:xfrm>
            <a:off x="1513440" y="22982760"/>
            <a:ext cx="27247320" cy="118414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1513440" y="1707840"/>
            <a:ext cx="27247320" cy="7147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1513440" y="10015920"/>
            <a:ext cx="13296600" cy="118414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15475320" y="10015920"/>
            <a:ext cx="13296600" cy="118414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15475320" y="22982760"/>
            <a:ext cx="13296600" cy="118414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7" name="PlaceHolder 5"/>
          <p:cNvSpPr>
            <a:spLocks noGrp="1"/>
          </p:cNvSpPr>
          <p:nvPr>
            <p:ph type="body"/>
          </p:nvPr>
        </p:nvSpPr>
        <p:spPr>
          <a:xfrm>
            <a:off x="1513440" y="22982760"/>
            <a:ext cx="13296600" cy="118414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1513440" y="1707840"/>
            <a:ext cx="27247320" cy="7147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1513440" y="10015920"/>
            <a:ext cx="27247320" cy="2482560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1513440" y="10015920"/>
            <a:ext cx="27247320" cy="2482560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1" name="" descr=""/>
          <p:cNvPicPr/>
          <p:nvPr/>
        </p:nvPicPr>
        <p:blipFill>
          <a:blip r:embed="rId2"/>
          <a:stretch/>
        </p:blipFill>
        <p:spPr>
          <a:xfrm>
            <a:off x="1513080" y="11558880"/>
            <a:ext cx="27247320" cy="21739680"/>
          </a:xfrm>
          <a:prstGeom prst="rect">
            <a:avLst/>
          </a:prstGeom>
          <a:ln>
            <a:noFill/>
          </a:ln>
        </p:spPr>
      </p:pic>
      <p:pic>
        <p:nvPicPr>
          <p:cNvPr id="72" name="" descr=""/>
          <p:cNvPicPr/>
          <p:nvPr/>
        </p:nvPicPr>
        <p:blipFill>
          <a:blip r:embed="rId3"/>
          <a:stretch/>
        </p:blipFill>
        <p:spPr>
          <a:xfrm>
            <a:off x="1513080" y="11558880"/>
            <a:ext cx="27247320" cy="217396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1513440" y="1707840"/>
            <a:ext cx="27247320" cy="7147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subTitle"/>
          </p:nvPr>
        </p:nvSpPr>
        <p:spPr>
          <a:xfrm>
            <a:off x="1513440" y="10015920"/>
            <a:ext cx="27247320" cy="24825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1513440" y="1707840"/>
            <a:ext cx="27247320" cy="7147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1513440" y="10015920"/>
            <a:ext cx="27247320" cy="2482560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1513440" y="1707840"/>
            <a:ext cx="27247320" cy="7147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1513440" y="10015920"/>
            <a:ext cx="13296600" cy="2482560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body"/>
          </p:nvPr>
        </p:nvSpPr>
        <p:spPr>
          <a:xfrm>
            <a:off x="15475320" y="10015920"/>
            <a:ext cx="13296600" cy="2482560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1513440" y="1707840"/>
            <a:ext cx="27247320" cy="7147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1513440" y="1707840"/>
            <a:ext cx="27247320" cy="7147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1513440" y="10015920"/>
            <a:ext cx="27247320" cy="2482560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subTitle"/>
          </p:nvPr>
        </p:nvSpPr>
        <p:spPr>
          <a:xfrm>
            <a:off x="1513440" y="1707840"/>
            <a:ext cx="27247320" cy="33134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1513440" y="1707840"/>
            <a:ext cx="27247320" cy="7147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1513440" y="10015920"/>
            <a:ext cx="13296600" cy="118414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1513440" y="22982760"/>
            <a:ext cx="13296600" cy="118414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 type="body"/>
          </p:nvPr>
        </p:nvSpPr>
        <p:spPr>
          <a:xfrm>
            <a:off x="15475320" y="10015920"/>
            <a:ext cx="13296600" cy="2482560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1513440" y="1707840"/>
            <a:ext cx="27247320" cy="7147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1513440" y="10015920"/>
            <a:ext cx="13296600" cy="2482560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15475320" y="10015920"/>
            <a:ext cx="13296600" cy="118414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 type="body"/>
          </p:nvPr>
        </p:nvSpPr>
        <p:spPr>
          <a:xfrm>
            <a:off x="15475320" y="22982760"/>
            <a:ext cx="13296600" cy="118414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1513440" y="1707840"/>
            <a:ext cx="27247320" cy="7147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1513440" y="10015920"/>
            <a:ext cx="13296600" cy="118414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15475320" y="10015920"/>
            <a:ext cx="13296600" cy="118414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8" name="PlaceHolder 4"/>
          <p:cNvSpPr>
            <a:spLocks noGrp="1"/>
          </p:cNvSpPr>
          <p:nvPr>
            <p:ph type="body"/>
          </p:nvPr>
        </p:nvSpPr>
        <p:spPr>
          <a:xfrm>
            <a:off x="1513440" y="22982760"/>
            <a:ext cx="27247320" cy="118414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1513440" y="1707840"/>
            <a:ext cx="27247320" cy="7147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1513440" y="10015920"/>
            <a:ext cx="27247320" cy="118414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1513440" y="22982760"/>
            <a:ext cx="27247320" cy="118414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1513440" y="1707840"/>
            <a:ext cx="27247320" cy="7147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1513440" y="10015920"/>
            <a:ext cx="13296600" cy="118414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15475320" y="10015920"/>
            <a:ext cx="13296600" cy="118414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 type="body"/>
          </p:nvPr>
        </p:nvSpPr>
        <p:spPr>
          <a:xfrm>
            <a:off x="15475320" y="22982760"/>
            <a:ext cx="13296600" cy="118414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6" name="PlaceHolder 5"/>
          <p:cNvSpPr>
            <a:spLocks noGrp="1"/>
          </p:cNvSpPr>
          <p:nvPr>
            <p:ph type="body"/>
          </p:nvPr>
        </p:nvSpPr>
        <p:spPr>
          <a:xfrm>
            <a:off x="1513440" y="22982760"/>
            <a:ext cx="13296600" cy="118414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1513440" y="1707840"/>
            <a:ext cx="27247320" cy="7147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1513440" y="10015920"/>
            <a:ext cx="27247320" cy="2482560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1513440" y="10015920"/>
            <a:ext cx="27247320" cy="2482560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10" name="" descr=""/>
          <p:cNvPicPr/>
          <p:nvPr/>
        </p:nvPicPr>
        <p:blipFill>
          <a:blip r:embed="rId2"/>
          <a:stretch/>
        </p:blipFill>
        <p:spPr>
          <a:xfrm>
            <a:off x="1513080" y="11558880"/>
            <a:ext cx="27247320" cy="21739680"/>
          </a:xfrm>
          <a:prstGeom prst="rect">
            <a:avLst/>
          </a:prstGeom>
          <a:ln>
            <a:noFill/>
          </a:ln>
        </p:spPr>
      </p:pic>
      <p:pic>
        <p:nvPicPr>
          <p:cNvPr id="111" name="" descr=""/>
          <p:cNvPicPr/>
          <p:nvPr/>
        </p:nvPicPr>
        <p:blipFill>
          <a:blip r:embed="rId3"/>
          <a:stretch/>
        </p:blipFill>
        <p:spPr>
          <a:xfrm>
            <a:off x="1513080" y="11558880"/>
            <a:ext cx="27247320" cy="217396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1513440" y="1707840"/>
            <a:ext cx="27247320" cy="7147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 type="subTitle"/>
          </p:nvPr>
        </p:nvSpPr>
        <p:spPr>
          <a:xfrm>
            <a:off x="1513440" y="10015920"/>
            <a:ext cx="27247320" cy="24825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1513440" y="1707840"/>
            <a:ext cx="27247320" cy="7147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 type="body"/>
          </p:nvPr>
        </p:nvSpPr>
        <p:spPr>
          <a:xfrm>
            <a:off x="1513440" y="10015920"/>
            <a:ext cx="27247320" cy="2482560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1513440" y="1707840"/>
            <a:ext cx="27247320" cy="7147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1513440" y="10015920"/>
            <a:ext cx="13296600" cy="2482560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15475320" y="10015920"/>
            <a:ext cx="13296600" cy="2482560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1513440" y="1707840"/>
            <a:ext cx="27247320" cy="7147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 type="body"/>
          </p:nvPr>
        </p:nvSpPr>
        <p:spPr>
          <a:xfrm>
            <a:off x="1513440" y="10015920"/>
            <a:ext cx="13296600" cy="2482560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 type="body"/>
          </p:nvPr>
        </p:nvSpPr>
        <p:spPr>
          <a:xfrm>
            <a:off x="15475320" y="10015920"/>
            <a:ext cx="13296600" cy="2482560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1513440" y="1707840"/>
            <a:ext cx="27247320" cy="7147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subTitle"/>
          </p:nvPr>
        </p:nvSpPr>
        <p:spPr>
          <a:xfrm>
            <a:off x="1513440" y="1707840"/>
            <a:ext cx="27247320" cy="33134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1513440" y="1707840"/>
            <a:ext cx="27247320" cy="7147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 type="body"/>
          </p:nvPr>
        </p:nvSpPr>
        <p:spPr>
          <a:xfrm>
            <a:off x="1513440" y="10015920"/>
            <a:ext cx="13296600" cy="118414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7" name="PlaceHolder 3"/>
          <p:cNvSpPr>
            <a:spLocks noGrp="1"/>
          </p:cNvSpPr>
          <p:nvPr>
            <p:ph type="body"/>
          </p:nvPr>
        </p:nvSpPr>
        <p:spPr>
          <a:xfrm>
            <a:off x="1513440" y="22982760"/>
            <a:ext cx="13296600" cy="118414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8" name="PlaceHolder 4"/>
          <p:cNvSpPr>
            <a:spLocks noGrp="1"/>
          </p:cNvSpPr>
          <p:nvPr>
            <p:ph type="body"/>
          </p:nvPr>
        </p:nvSpPr>
        <p:spPr>
          <a:xfrm>
            <a:off x="15475320" y="10015920"/>
            <a:ext cx="13296600" cy="2482560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1513440" y="1707840"/>
            <a:ext cx="27247320" cy="7147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 type="body"/>
          </p:nvPr>
        </p:nvSpPr>
        <p:spPr>
          <a:xfrm>
            <a:off x="1513440" y="10015920"/>
            <a:ext cx="13296600" cy="2482560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1" name="PlaceHolder 3"/>
          <p:cNvSpPr>
            <a:spLocks noGrp="1"/>
          </p:cNvSpPr>
          <p:nvPr>
            <p:ph type="body"/>
          </p:nvPr>
        </p:nvSpPr>
        <p:spPr>
          <a:xfrm>
            <a:off x="15475320" y="10015920"/>
            <a:ext cx="13296600" cy="118414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2" name="PlaceHolder 4"/>
          <p:cNvSpPr>
            <a:spLocks noGrp="1"/>
          </p:cNvSpPr>
          <p:nvPr>
            <p:ph type="body"/>
          </p:nvPr>
        </p:nvSpPr>
        <p:spPr>
          <a:xfrm>
            <a:off x="15475320" y="22982760"/>
            <a:ext cx="13296600" cy="118414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1513440" y="1707840"/>
            <a:ext cx="27247320" cy="7147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 type="body"/>
          </p:nvPr>
        </p:nvSpPr>
        <p:spPr>
          <a:xfrm>
            <a:off x="1513440" y="10015920"/>
            <a:ext cx="13296600" cy="118414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 type="body"/>
          </p:nvPr>
        </p:nvSpPr>
        <p:spPr>
          <a:xfrm>
            <a:off x="15475320" y="10015920"/>
            <a:ext cx="13296600" cy="118414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6" name="PlaceHolder 4"/>
          <p:cNvSpPr>
            <a:spLocks noGrp="1"/>
          </p:cNvSpPr>
          <p:nvPr>
            <p:ph type="body"/>
          </p:nvPr>
        </p:nvSpPr>
        <p:spPr>
          <a:xfrm>
            <a:off x="1513440" y="22982760"/>
            <a:ext cx="27247320" cy="118414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1513440" y="1707840"/>
            <a:ext cx="27247320" cy="7147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 type="body"/>
          </p:nvPr>
        </p:nvSpPr>
        <p:spPr>
          <a:xfrm>
            <a:off x="1513440" y="10015920"/>
            <a:ext cx="27247320" cy="118414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 type="body"/>
          </p:nvPr>
        </p:nvSpPr>
        <p:spPr>
          <a:xfrm>
            <a:off x="1513440" y="22982760"/>
            <a:ext cx="27247320" cy="118414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1513440" y="1707840"/>
            <a:ext cx="27247320" cy="7147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 type="body"/>
          </p:nvPr>
        </p:nvSpPr>
        <p:spPr>
          <a:xfrm>
            <a:off x="1513440" y="10015920"/>
            <a:ext cx="13296600" cy="118414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2" name="PlaceHolder 3"/>
          <p:cNvSpPr>
            <a:spLocks noGrp="1"/>
          </p:cNvSpPr>
          <p:nvPr>
            <p:ph type="body"/>
          </p:nvPr>
        </p:nvSpPr>
        <p:spPr>
          <a:xfrm>
            <a:off x="15475320" y="10015920"/>
            <a:ext cx="13296600" cy="118414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3" name="PlaceHolder 4"/>
          <p:cNvSpPr>
            <a:spLocks noGrp="1"/>
          </p:cNvSpPr>
          <p:nvPr>
            <p:ph type="body"/>
          </p:nvPr>
        </p:nvSpPr>
        <p:spPr>
          <a:xfrm>
            <a:off x="15475320" y="22982760"/>
            <a:ext cx="13296600" cy="118414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4" name="PlaceHolder 5"/>
          <p:cNvSpPr>
            <a:spLocks noGrp="1"/>
          </p:cNvSpPr>
          <p:nvPr>
            <p:ph type="body"/>
          </p:nvPr>
        </p:nvSpPr>
        <p:spPr>
          <a:xfrm>
            <a:off x="1513440" y="22982760"/>
            <a:ext cx="13296600" cy="118414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1513440" y="1707840"/>
            <a:ext cx="27247320" cy="7147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 type="body"/>
          </p:nvPr>
        </p:nvSpPr>
        <p:spPr>
          <a:xfrm>
            <a:off x="1513440" y="10015920"/>
            <a:ext cx="27247320" cy="2482560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 type="body"/>
          </p:nvPr>
        </p:nvSpPr>
        <p:spPr>
          <a:xfrm>
            <a:off x="1513440" y="10015920"/>
            <a:ext cx="27247320" cy="2482560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48" name="" descr=""/>
          <p:cNvPicPr/>
          <p:nvPr/>
        </p:nvPicPr>
        <p:blipFill>
          <a:blip r:embed="rId2"/>
          <a:stretch/>
        </p:blipFill>
        <p:spPr>
          <a:xfrm>
            <a:off x="1513080" y="11558880"/>
            <a:ext cx="27247320" cy="21739680"/>
          </a:xfrm>
          <a:prstGeom prst="rect">
            <a:avLst/>
          </a:prstGeom>
          <a:ln>
            <a:noFill/>
          </a:ln>
        </p:spPr>
      </p:pic>
      <p:pic>
        <p:nvPicPr>
          <p:cNvPr id="149" name="" descr=""/>
          <p:cNvPicPr/>
          <p:nvPr/>
        </p:nvPicPr>
        <p:blipFill>
          <a:blip r:embed="rId3"/>
          <a:stretch/>
        </p:blipFill>
        <p:spPr>
          <a:xfrm>
            <a:off x="1513080" y="11558880"/>
            <a:ext cx="27247320" cy="217396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1513440" y="1707840"/>
            <a:ext cx="27247320" cy="7147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1513440" y="1707840"/>
            <a:ext cx="27247320" cy="33134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1513440" y="1707840"/>
            <a:ext cx="27247320" cy="7147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1513440" y="10015920"/>
            <a:ext cx="13296600" cy="118414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1513440" y="22982760"/>
            <a:ext cx="13296600" cy="118414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15475320" y="10015920"/>
            <a:ext cx="13296600" cy="2482560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1513440" y="1707840"/>
            <a:ext cx="27247320" cy="7147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1513440" y="10015920"/>
            <a:ext cx="13296600" cy="2482560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15475320" y="10015920"/>
            <a:ext cx="13296600" cy="118414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15475320" y="22982760"/>
            <a:ext cx="13296600" cy="118414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1513440" y="1707840"/>
            <a:ext cx="27247320" cy="7147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1513440" y="10015920"/>
            <a:ext cx="13296600" cy="118414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15475320" y="10015920"/>
            <a:ext cx="13296600" cy="118414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1513440" y="22982760"/>
            <a:ext cx="27247320" cy="118414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0.xml"/><Relationship Id="rId8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45.xml"/><Relationship Id="rId13" Type="http://schemas.openxmlformats.org/officeDocument/2006/relationships/slideLayout" Target="../slideLayouts/slideLayout46.xml"/><Relationship Id="rId14" Type="http://schemas.openxmlformats.org/officeDocument/2006/relationships/slideLayout" Target="../slideLayouts/slideLayout47.xml"/><Relationship Id="rId15" Type="http://schemas.openxmlformats.org/officeDocument/2006/relationships/slideLayout" Target="../slideLayouts/slideLayout4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1513440" y="1707840"/>
            <a:ext cx="27246960" cy="7147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1513440" y="10015920"/>
            <a:ext cx="27247320" cy="2482560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1513440" y="1707840"/>
            <a:ext cx="27246960" cy="7147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1513440" y="10015920"/>
            <a:ext cx="27246960" cy="1184112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" name="PlaceHolder 3"/>
          <p:cNvSpPr>
            <a:spLocks noGrp="1"/>
          </p:cNvSpPr>
          <p:nvPr>
            <p:ph type="body"/>
          </p:nvPr>
        </p:nvSpPr>
        <p:spPr>
          <a:xfrm>
            <a:off x="1513440" y="22982760"/>
            <a:ext cx="27246960" cy="1184112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1513440" y="1707840"/>
            <a:ext cx="27246960" cy="7147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1513440" y="10015920"/>
            <a:ext cx="13296240" cy="1184112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15475320" y="10015920"/>
            <a:ext cx="13296240" cy="1184112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6" name="PlaceHolder 4"/>
          <p:cNvSpPr>
            <a:spLocks noGrp="1"/>
          </p:cNvSpPr>
          <p:nvPr>
            <p:ph type="body"/>
          </p:nvPr>
        </p:nvSpPr>
        <p:spPr>
          <a:xfrm>
            <a:off x="15475320" y="22982760"/>
            <a:ext cx="13296240" cy="1184112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7" name="PlaceHolder 5"/>
          <p:cNvSpPr>
            <a:spLocks noGrp="1"/>
          </p:cNvSpPr>
          <p:nvPr>
            <p:ph type="body"/>
          </p:nvPr>
        </p:nvSpPr>
        <p:spPr>
          <a:xfrm>
            <a:off x="1513440" y="22982760"/>
            <a:ext cx="13296240" cy="1184112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" descr=""/>
          <p:cNvPicPr/>
          <p:nvPr/>
        </p:nvPicPr>
        <p:blipFill>
          <a:blip r:embed="rId2"/>
          <a:stretch/>
        </p:blipFill>
        <p:spPr>
          <a:xfrm>
            <a:off x="1513080" y="11558880"/>
            <a:ext cx="27244800" cy="21737160"/>
          </a:xfrm>
          <a:prstGeom prst="rect">
            <a:avLst/>
          </a:prstGeom>
          <a:ln>
            <a:noFill/>
          </a:ln>
        </p:spPr>
      </p:pic>
      <p:pic>
        <p:nvPicPr>
          <p:cNvPr id="113" name="" descr=""/>
          <p:cNvPicPr/>
          <p:nvPr/>
        </p:nvPicPr>
        <p:blipFill>
          <a:blip r:embed="rId3"/>
          <a:stretch/>
        </p:blipFill>
        <p:spPr>
          <a:xfrm>
            <a:off x="1513080" y="11558880"/>
            <a:ext cx="27244800" cy="21737160"/>
          </a:xfrm>
          <a:prstGeom prst="rect">
            <a:avLst/>
          </a:prstGeom>
          <a:ln>
            <a:noFill/>
          </a:ln>
        </p:spPr>
      </p:pic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1513440" y="1707840"/>
            <a:ext cx="27247320" cy="7147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1513440" y="10015920"/>
            <a:ext cx="27247320" cy="2482560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slideLayout" Target="../slideLayouts/slideLayout3.xml"/><Relationship Id="rId8" Type="http://schemas.openxmlformats.org/officeDocument/2006/relationships/notesSlide" Target="../notesSlides/notesSlide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37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CustomShape 1"/>
          <p:cNvSpPr/>
          <p:nvPr/>
        </p:nvSpPr>
        <p:spPr>
          <a:xfrm>
            <a:off x="1536840" y="12739680"/>
            <a:ext cx="14645520" cy="10784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26000"/>
              </a:lnSpc>
            </a:pPr>
            <a:r>
              <a:rPr b="1" lang="en-US" sz="6000" spc="-1" strike="noStrike">
                <a:solidFill>
                  <a:srgbClr val="2b86b9"/>
                </a:solidFill>
                <a:uFill>
                  <a:solidFill>
                    <a:srgbClr val="ffffff"/>
                  </a:solidFill>
                </a:uFill>
                <a:latin typeface="Arial"/>
                <a:ea typeface="Geneva"/>
              </a:rPr>
              <a:t>Dataset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26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71680" indent="-568800">
              <a:lnSpc>
                <a:spcPct val="100000"/>
              </a:lnSpc>
              <a:buClr>
                <a:srgbClr val="2b86b9"/>
              </a:buClr>
              <a:buSzPct val="120000"/>
              <a:buFont typeface="Wingdings" charset="2"/>
              <a:buChar char=""/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Geneva"/>
              </a:rPr>
              <a:t>~ 9000 poses around Faculty of Engineering Campus with GPS data: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1674360" indent="-5918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Geneva"/>
              </a:rPr>
              <a:t>Universal Transverse Mercator (UTM) geographical coordinates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1674360" indent="-5918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Geneva"/>
              </a:rPr>
              <a:t>Quaternion orientation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71680" indent="-568800">
              <a:lnSpc>
                <a:spcPct val="100000"/>
              </a:lnSpc>
              <a:buClr>
                <a:srgbClr val="2b86b9"/>
              </a:buClr>
              <a:buSzPct val="120000"/>
              <a:buFont typeface="Wingdings" charset="2"/>
              <a:buChar char=""/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Geneva"/>
              </a:rPr>
              <a:t>Spatial extent: 300 m x 300 m (90000 m</a:t>
            </a:r>
            <a:r>
              <a:rPr b="0" lang="en-US" sz="4400" spc="-1" strike="noStrike" baseline="33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Geneva"/>
              </a:rPr>
              <a:t>2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Geneva"/>
              </a:rPr>
              <a:t>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71680" indent="-568800">
              <a:lnSpc>
                <a:spcPct val="100000"/>
              </a:lnSpc>
              <a:buClr>
                <a:srgbClr val="2b86b9"/>
              </a:buClr>
              <a:buSzPct val="120000"/>
              <a:buFont typeface="Wingdings" charset="2"/>
              <a:buChar char=""/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Geneva"/>
              </a:rPr>
              <a:t>For six cameras input model, images were concatenated along the channel axis resulting in a single image with 3 x 6 = 18 channels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6" name="CustomShape 2"/>
          <p:cNvSpPr/>
          <p:nvPr/>
        </p:nvSpPr>
        <p:spPr>
          <a:xfrm>
            <a:off x="1246680" y="1326600"/>
            <a:ext cx="27304920" cy="1676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ctr">
              <a:lnSpc>
                <a:spcPct val="100000"/>
              </a:lnSpc>
            </a:pPr>
            <a:r>
              <a:rPr b="1" lang="en-US" sz="10500" spc="-1" strike="noStrike">
                <a:solidFill>
                  <a:srgbClr val="2b86b9"/>
                </a:solidFill>
                <a:uFill>
                  <a:solidFill>
                    <a:srgbClr val="ffffff"/>
                  </a:solidFill>
                </a:uFill>
                <a:latin typeface="Arial"/>
                <a:ea typeface="Geneva"/>
              </a:rPr>
              <a:t>Vision-based localization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6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Geneva"/>
              </a:rPr>
              <a:t>Borna Bešić &amp; Fabian Stiller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7" name="CustomShape 3"/>
          <p:cNvSpPr/>
          <p:nvPr/>
        </p:nvSpPr>
        <p:spPr>
          <a:xfrm>
            <a:off x="1536840" y="5273640"/>
            <a:ext cx="14736960" cy="8773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26000"/>
              </a:lnSpc>
            </a:pPr>
            <a:r>
              <a:rPr b="1" lang="en-US" sz="6000" spc="-1" strike="noStrike">
                <a:solidFill>
                  <a:srgbClr val="2b86b9"/>
                </a:solidFill>
                <a:uFill>
                  <a:solidFill>
                    <a:srgbClr val="ffffff"/>
                  </a:solidFill>
                </a:uFill>
                <a:latin typeface="Arial"/>
                <a:ea typeface="Geneva"/>
              </a:rPr>
              <a:t>Project goals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26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71680" indent="-568800">
              <a:lnSpc>
                <a:spcPct val="100000"/>
              </a:lnSpc>
              <a:buClr>
                <a:srgbClr val="2b86b9"/>
              </a:buClr>
              <a:buSzPct val="120000"/>
              <a:buFont typeface="Wingdings" charset="2"/>
              <a:buChar char=""/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Geneva"/>
              </a:rPr>
              <a:t>Regress pose vector from AIS Perception Car image data using a deep neural network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71680" indent="-568800">
              <a:lnSpc>
                <a:spcPct val="100000"/>
              </a:lnSpc>
              <a:buClr>
                <a:srgbClr val="2b86b9"/>
              </a:buClr>
              <a:buSzPct val="120000"/>
              <a:buFont typeface="Wingdings" charset="2"/>
              <a:buChar char=""/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Geneva"/>
              </a:rPr>
              <a:t>Compare two input models: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1674360" indent="-5918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Geneva"/>
              </a:rPr>
              <a:t>only front camera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1674360" indent="-5918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Geneva"/>
              </a:rPr>
              <a:t>six cameras covering 360°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71680" indent="-568800">
              <a:lnSpc>
                <a:spcPct val="100000"/>
              </a:lnSpc>
              <a:buClr>
                <a:srgbClr val="2b86b9"/>
              </a:buClr>
              <a:buSzPct val="120000"/>
              <a:buFont typeface="Wingdings" charset="2"/>
              <a:buChar char=""/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Geneva"/>
              </a:rPr>
              <a:t>Smooth the trajectory given by the neural network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58" name="Picture 27" descr=""/>
          <p:cNvPicPr/>
          <p:nvPr/>
        </p:nvPicPr>
        <p:blipFill>
          <a:blip r:embed="rId1"/>
          <a:stretch/>
        </p:blipFill>
        <p:spPr>
          <a:xfrm>
            <a:off x="15085080" y="20951280"/>
            <a:ext cx="101880" cy="130320"/>
          </a:xfrm>
          <a:prstGeom prst="rect">
            <a:avLst/>
          </a:prstGeom>
          <a:ln>
            <a:noFill/>
          </a:ln>
        </p:spPr>
      </p:pic>
      <p:sp>
        <p:nvSpPr>
          <p:cNvPr id="159" name="Line 4"/>
          <p:cNvSpPr/>
          <p:nvPr/>
        </p:nvSpPr>
        <p:spPr>
          <a:xfrm>
            <a:off x="1386720" y="26773200"/>
            <a:ext cx="15346800" cy="360"/>
          </a:xfrm>
          <a:prstGeom prst="line">
            <a:avLst/>
          </a:prstGeom>
          <a:ln w="139680">
            <a:solidFill>
              <a:srgbClr val="c0c0c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0" name="Line 5"/>
          <p:cNvSpPr/>
          <p:nvPr/>
        </p:nvSpPr>
        <p:spPr>
          <a:xfrm>
            <a:off x="1386720" y="12223080"/>
            <a:ext cx="27461160" cy="360"/>
          </a:xfrm>
          <a:prstGeom prst="line">
            <a:avLst/>
          </a:prstGeom>
          <a:ln w="139680">
            <a:solidFill>
              <a:srgbClr val="c0c0c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1" name="Line 6"/>
          <p:cNvSpPr/>
          <p:nvPr/>
        </p:nvSpPr>
        <p:spPr>
          <a:xfrm>
            <a:off x="1386720" y="40719240"/>
            <a:ext cx="27461160" cy="360"/>
          </a:xfrm>
          <a:prstGeom prst="line">
            <a:avLst/>
          </a:prstGeom>
          <a:ln w="139680">
            <a:solidFill>
              <a:srgbClr val="c0c0c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2" name="CustomShape 7"/>
          <p:cNvSpPr/>
          <p:nvPr/>
        </p:nvSpPr>
        <p:spPr>
          <a:xfrm>
            <a:off x="16949160" y="12811680"/>
            <a:ext cx="11022480" cy="5619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26000"/>
              </a:lnSpc>
            </a:pPr>
            <a:r>
              <a:rPr b="1" lang="en-US" sz="6000" spc="-1" strike="noStrike">
                <a:solidFill>
                  <a:srgbClr val="2b86b9"/>
                </a:solidFill>
                <a:uFill>
                  <a:solidFill>
                    <a:srgbClr val="ffffff"/>
                  </a:solidFill>
                </a:uFill>
                <a:latin typeface="Arial"/>
                <a:ea typeface="Geneva"/>
              </a:rPr>
              <a:t>Neural network architecture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26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71680" indent="-568800">
              <a:lnSpc>
                <a:spcPct val="100000"/>
              </a:lnSpc>
              <a:buClr>
                <a:srgbClr val="2b86b9"/>
              </a:buClr>
              <a:buSzPct val="120000"/>
              <a:buFont typeface="Wingdings" charset="2"/>
              <a:buChar char=""/>
            </a:pPr>
            <a:r>
              <a:rPr b="0" i="1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Geneva"/>
              </a:rPr>
              <a:t>PoseNet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Geneva"/>
              </a:rPr>
              <a:t> up to the first regressor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71680" indent="-568800">
              <a:lnSpc>
                <a:spcPct val="100000"/>
              </a:lnSpc>
              <a:buClr>
                <a:srgbClr val="2b86b9"/>
              </a:buClr>
              <a:buSzPct val="120000"/>
              <a:buFont typeface="Wingdings" charset="2"/>
              <a:buChar char=""/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Geneva"/>
              </a:rPr>
              <a:t>Model size: ~ 9 MiB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71680" indent="-568800">
              <a:lnSpc>
                <a:spcPct val="100000"/>
              </a:lnSpc>
              <a:buClr>
                <a:srgbClr val="2b86b9"/>
              </a:buClr>
              <a:buSzPct val="120000"/>
              <a:buFont typeface="Wingdings" charset="2"/>
              <a:buChar char=""/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Geneva"/>
              </a:rPr>
              <a:t>Loss function: combined position vector L2 loss and orientation vector L2 loss with a weighting factor β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3" name="CustomShape 8"/>
          <p:cNvSpPr/>
          <p:nvPr/>
        </p:nvSpPr>
        <p:spPr>
          <a:xfrm>
            <a:off x="1740240" y="27340560"/>
            <a:ext cx="11133360" cy="360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26000"/>
              </a:lnSpc>
            </a:pPr>
            <a:r>
              <a:rPr b="1" lang="en-US" sz="6000" spc="-1" strike="noStrike">
                <a:solidFill>
                  <a:srgbClr val="2b86b9"/>
                </a:solidFill>
                <a:uFill>
                  <a:solidFill>
                    <a:srgbClr val="ffffff"/>
                  </a:solidFill>
                </a:uFill>
                <a:latin typeface="Arial"/>
                <a:ea typeface="Geneva"/>
              </a:rPr>
              <a:t>Experimental results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26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71680" indent="-568800">
              <a:lnSpc>
                <a:spcPct val="100000"/>
              </a:lnSpc>
              <a:buClr>
                <a:srgbClr val="2b86b9"/>
              </a:buClr>
              <a:buSzPct val="120000"/>
              <a:buFont typeface="Wingdings" charset="2"/>
              <a:buChar char=""/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Geneva"/>
              </a:rPr>
              <a:t>Median position and orientation errors: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1674360" indent="-5918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Geneva"/>
              </a:rPr>
              <a:t>Front camera: 3.84 m, 3.97°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1674360" indent="-5918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Geneva"/>
              </a:rPr>
              <a:t>All cameras: 4.77 m, 2.71°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4" name="Line 9"/>
          <p:cNvSpPr/>
          <p:nvPr/>
        </p:nvSpPr>
        <p:spPr>
          <a:xfrm>
            <a:off x="1387080" y="4695480"/>
            <a:ext cx="27461160" cy="360"/>
          </a:xfrm>
          <a:prstGeom prst="line">
            <a:avLst/>
          </a:prstGeom>
          <a:ln w="139680">
            <a:solidFill>
              <a:srgbClr val="c0c0c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65" name="" descr=""/>
          <p:cNvPicPr/>
          <p:nvPr/>
        </p:nvPicPr>
        <p:blipFill>
          <a:blip r:embed="rId2"/>
          <a:stretch/>
        </p:blipFill>
        <p:spPr>
          <a:xfrm>
            <a:off x="17760960" y="4910400"/>
            <a:ext cx="9556200" cy="7166160"/>
          </a:xfrm>
          <a:prstGeom prst="rect">
            <a:avLst/>
          </a:prstGeom>
          <a:ln>
            <a:noFill/>
          </a:ln>
        </p:spPr>
      </p:pic>
      <p:pic>
        <p:nvPicPr>
          <p:cNvPr id="166" name="" descr=""/>
          <p:cNvPicPr/>
          <p:nvPr/>
        </p:nvPicPr>
        <p:blipFill>
          <a:blip r:embed="rId3"/>
          <a:stretch/>
        </p:blipFill>
        <p:spPr>
          <a:xfrm>
            <a:off x="19698480" y="18437760"/>
            <a:ext cx="7311960" cy="3664800"/>
          </a:xfrm>
          <a:prstGeom prst="rect">
            <a:avLst/>
          </a:prstGeom>
          <a:ln>
            <a:noFill/>
          </a:ln>
        </p:spPr>
      </p:pic>
      <p:pic>
        <p:nvPicPr>
          <p:cNvPr id="167" name="" descr=""/>
          <p:cNvPicPr/>
          <p:nvPr/>
        </p:nvPicPr>
        <p:blipFill>
          <a:blip r:embed="rId4"/>
          <a:stretch/>
        </p:blipFill>
        <p:spPr>
          <a:xfrm>
            <a:off x="2872800" y="31438080"/>
            <a:ext cx="12341880" cy="8632440"/>
          </a:xfrm>
          <a:prstGeom prst="rect">
            <a:avLst/>
          </a:prstGeom>
          <a:ln>
            <a:noFill/>
          </a:ln>
        </p:spPr>
      </p:pic>
      <p:pic>
        <p:nvPicPr>
          <p:cNvPr id="168" name="" descr=""/>
          <p:cNvPicPr/>
          <p:nvPr/>
        </p:nvPicPr>
        <p:blipFill>
          <a:blip r:embed="rId5"/>
          <a:stretch/>
        </p:blipFill>
        <p:spPr>
          <a:xfrm>
            <a:off x="2859840" y="21101040"/>
            <a:ext cx="12308040" cy="4589640"/>
          </a:xfrm>
          <a:prstGeom prst="rect">
            <a:avLst/>
          </a:prstGeom>
          <a:ln>
            <a:noFill/>
          </a:ln>
        </p:spPr>
      </p:pic>
      <p:pic>
        <p:nvPicPr>
          <p:cNvPr id="169" name="" descr=""/>
          <p:cNvPicPr/>
          <p:nvPr/>
        </p:nvPicPr>
        <p:blipFill>
          <a:blip r:embed="rId6"/>
          <a:stretch/>
        </p:blipFill>
        <p:spPr>
          <a:xfrm>
            <a:off x="20533680" y="22674240"/>
            <a:ext cx="5803200" cy="17780400"/>
          </a:xfrm>
          <a:prstGeom prst="rect">
            <a:avLst/>
          </a:prstGeom>
          <a:ln>
            <a:noFill/>
          </a:ln>
        </p:spPr>
      </p:pic>
      <p:sp>
        <p:nvSpPr>
          <p:cNvPr id="170" name="CustomShape 10"/>
          <p:cNvSpPr/>
          <p:nvPr/>
        </p:nvSpPr>
        <p:spPr>
          <a:xfrm>
            <a:off x="8321040" y="22714920"/>
            <a:ext cx="1462680" cy="60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FRONT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CENTER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1" name="CustomShape 11"/>
          <p:cNvSpPr/>
          <p:nvPr/>
        </p:nvSpPr>
        <p:spPr>
          <a:xfrm>
            <a:off x="4114800" y="22714920"/>
            <a:ext cx="1462680" cy="60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FRONT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LEFT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2" name="CustomShape 12"/>
          <p:cNvSpPr/>
          <p:nvPr/>
        </p:nvSpPr>
        <p:spPr>
          <a:xfrm>
            <a:off x="12566160" y="22677120"/>
            <a:ext cx="1462680" cy="60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FRONT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RIGHT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3" name="CustomShape 13"/>
          <p:cNvSpPr/>
          <p:nvPr/>
        </p:nvSpPr>
        <p:spPr>
          <a:xfrm>
            <a:off x="8321040" y="24947280"/>
            <a:ext cx="1462680" cy="60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BACK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CENTER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4" name="CustomShape 14"/>
          <p:cNvSpPr/>
          <p:nvPr/>
        </p:nvSpPr>
        <p:spPr>
          <a:xfrm>
            <a:off x="12533040" y="24947640"/>
            <a:ext cx="1462680" cy="60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BACK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RIGHT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5" name="CustomShape 15"/>
          <p:cNvSpPr/>
          <p:nvPr/>
        </p:nvSpPr>
        <p:spPr>
          <a:xfrm>
            <a:off x="4037040" y="24947640"/>
            <a:ext cx="1462680" cy="60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BACK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LEFT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CustomShape 1"/>
          <p:cNvSpPr/>
          <p:nvPr/>
        </p:nvSpPr>
        <p:spPr>
          <a:xfrm>
            <a:off x="1513440" y="1707840"/>
            <a:ext cx="27244800" cy="714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7" name="CustomShape 2"/>
          <p:cNvSpPr/>
          <p:nvPr/>
        </p:nvSpPr>
        <p:spPr>
          <a:xfrm>
            <a:off x="1513440" y="10015920"/>
            <a:ext cx="27244800" cy="11838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8" name="CustomShape 3"/>
          <p:cNvSpPr/>
          <p:nvPr/>
        </p:nvSpPr>
        <p:spPr>
          <a:xfrm>
            <a:off x="1513440" y="22982760"/>
            <a:ext cx="27244800" cy="11838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CustomShape 1"/>
          <p:cNvSpPr/>
          <p:nvPr/>
        </p:nvSpPr>
        <p:spPr>
          <a:xfrm>
            <a:off x="1513440" y="1707840"/>
            <a:ext cx="27244800" cy="714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0" name="CustomShape 2"/>
          <p:cNvSpPr/>
          <p:nvPr/>
        </p:nvSpPr>
        <p:spPr>
          <a:xfrm>
            <a:off x="1513440" y="10015920"/>
            <a:ext cx="13294080" cy="11838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1" name="CustomShape 3"/>
          <p:cNvSpPr/>
          <p:nvPr/>
        </p:nvSpPr>
        <p:spPr>
          <a:xfrm>
            <a:off x="15475320" y="10015920"/>
            <a:ext cx="13294080" cy="11838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2" name="CustomShape 4"/>
          <p:cNvSpPr/>
          <p:nvPr/>
        </p:nvSpPr>
        <p:spPr>
          <a:xfrm>
            <a:off x="15475320" y="22982760"/>
            <a:ext cx="13294080" cy="11838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3" name="CustomShape 5"/>
          <p:cNvSpPr/>
          <p:nvPr/>
        </p:nvSpPr>
        <p:spPr>
          <a:xfrm>
            <a:off x="1513440" y="22982760"/>
            <a:ext cx="13294080" cy="11838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CustomShape 1"/>
          <p:cNvSpPr/>
          <p:nvPr/>
        </p:nvSpPr>
        <p:spPr>
          <a:xfrm>
            <a:off x="1513440" y="1707840"/>
            <a:ext cx="27244800" cy="714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5" name="CustomShape 2"/>
          <p:cNvSpPr/>
          <p:nvPr/>
        </p:nvSpPr>
        <p:spPr>
          <a:xfrm>
            <a:off x="1513440" y="10015920"/>
            <a:ext cx="27244800" cy="24823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6" name="CustomShape 3"/>
          <p:cNvSpPr/>
          <p:nvPr/>
        </p:nvSpPr>
        <p:spPr>
          <a:xfrm>
            <a:off x="1513440" y="10015920"/>
            <a:ext cx="27244800" cy="24823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87" name="" descr=""/>
          <p:cNvPicPr/>
          <p:nvPr/>
        </p:nvPicPr>
        <p:blipFill>
          <a:blip r:embed="rId1"/>
          <a:stretch/>
        </p:blipFill>
        <p:spPr>
          <a:xfrm>
            <a:off x="1513080" y="11558880"/>
            <a:ext cx="27244800" cy="21737160"/>
          </a:xfrm>
          <a:prstGeom prst="rect">
            <a:avLst/>
          </a:prstGeom>
          <a:ln>
            <a:noFill/>
          </a:ln>
        </p:spPr>
      </p:pic>
      <p:pic>
        <p:nvPicPr>
          <p:cNvPr id="188" name="" descr=""/>
          <p:cNvPicPr/>
          <p:nvPr/>
        </p:nvPicPr>
        <p:blipFill>
          <a:blip r:embed="rId2"/>
          <a:stretch/>
        </p:blipFill>
        <p:spPr>
          <a:xfrm>
            <a:off x="1513080" y="11558880"/>
            <a:ext cx="27244800" cy="21737160"/>
          </a:xfrm>
          <a:prstGeom prst="rect">
            <a:avLst/>
          </a:prstGeom>
          <a:ln>
            <a:noFill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Uni_Poster03_E1_Office_A0_RGB_Office2002</Template>
  <TotalTime>105</TotalTime>
  <Application>LibreOffice/5.1.6.2$Linux_X86_64 LibreOffice_project/10m0$Build-2</Application>
  <Company>Uni Freiburg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2011-07-29T16:28:31Z</dcterms:created>
  <dc:creator>Mamba</dc:creator>
  <dc:description/>
  <dc:language>en-US</dc:language>
  <cp:lastModifiedBy/>
  <cp:lastPrinted>2009-07-17T10:14:46Z</cp:lastPrinted>
  <dcterms:modified xsi:type="dcterms:W3CDTF">2018-07-16T16:51:15Z</dcterms:modified>
  <cp:revision>788</cp:revision>
  <dc:subject/>
  <dc:title>Slide 1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Company">
    <vt:lpwstr>Uni Freiburg</vt:lpwstr>
  </property>
  <property fmtid="{D5CDD505-2E9C-101B-9397-08002B2CF9AE}" pid="4" name="HiddenSlides">
    <vt:i4>0</vt:i4>
  </property>
  <property fmtid="{D5CDD505-2E9C-101B-9397-08002B2CF9AE}" pid="5" name="HyperlinksChanged">
    <vt:bool>0</vt:bool>
  </property>
  <property fmtid="{D5CDD505-2E9C-101B-9397-08002B2CF9AE}" pid="6" name="LinksUpToDate">
    <vt:bool>0</vt:bool>
  </property>
  <property fmtid="{D5CDD505-2E9C-101B-9397-08002B2CF9AE}" pid="7" name="MMClips">
    <vt:i4>0</vt:i4>
  </property>
  <property fmtid="{D5CDD505-2E9C-101B-9397-08002B2CF9AE}" pid="8" name="Notes">
    <vt:i4>1</vt:i4>
  </property>
  <property fmtid="{D5CDD505-2E9C-101B-9397-08002B2CF9AE}" pid="9" name="PresentationFormat">
    <vt:lpwstr>Benutzerdefiniert</vt:lpwstr>
  </property>
  <property fmtid="{D5CDD505-2E9C-101B-9397-08002B2CF9AE}" pid="10" name="ScaleCrop">
    <vt:bool>0</vt:bool>
  </property>
  <property fmtid="{D5CDD505-2E9C-101B-9397-08002B2CF9AE}" pid="11" name="ShareDoc">
    <vt:bool>0</vt:bool>
  </property>
  <property fmtid="{D5CDD505-2E9C-101B-9397-08002B2CF9AE}" pid="12" name="Slides">
    <vt:i4>1</vt:i4>
  </property>
</Properties>
</file>